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e4d33b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de4d33b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de4d33b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de4d33b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de4d33b9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de4d33b9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de4d33b9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de4d33b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de4d33b9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de4d33b9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de4d33b9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de4d33b9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de4d33b9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de4d33b9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444846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444846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f9377702527d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f9377702527d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e4d33b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e4d33b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e3fea03b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e3fea03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e44484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e44484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de4d33b9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de4d33b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e4d33b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e4d33b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e4d33b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de4d33b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e4d33b9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de4d33b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de4d33b9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de4d33b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de4d33b9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de4d33b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kaggle.com/chirag19/time-series-analysis-with-python-beginner" TargetMode="External"/><Relationship Id="rId4" Type="http://schemas.openxmlformats.org/officeDocument/2006/relationships/hyperlink" Target="https://www.kaggle.com/chirag19/air-passeng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</a:t>
            </a:r>
            <a:r>
              <a:rPr lang="en"/>
              <a:t>with Time Series Analysis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Sanjay Kumar Deo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Engineer(Quantiphi Analytics Pvt Ltd)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sanjaydeo96@gmail.com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LinkedIn: https://www.linkedin.com/in/sanjay-deo-76891aa8/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 (ARIMA)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50" y="1321950"/>
            <a:ext cx="5789399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" y="2234250"/>
            <a:ext cx="5789399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50" y="3645200"/>
            <a:ext cx="698092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874700" y="1379363"/>
            <a:ext cx="13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AR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6874700" y="2291650"/>
            <a:ext cx="13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MA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7712225" y="3691725"/>
            <a:ext cx="13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ARMA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23" name="Google Shape;123;p22"/>
          <p:cNvSpPr/>
          <p:nvPr/>
        </p:nvSpPr>
        <p:spPr>
          <a:xfrm rot="5400000">
            <a:off x="3187375" y="2939150"/>
            <a:ext cx="407100" cy="400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3246925" y="1891613"/>
            <a:ext cx="288000" cy="288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 (ARIMA)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0" y="1448150"/>
            <a:ext cx="6887625" cy="14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 (ARIMA)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25" y="1017725"/>
            <a:ext cx="67699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75" y="1225475"/>
            <a:ext cx="7443702" cy="33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163600"/>
            <a:ext cx="7860725" cy="34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50" y="1060925"/>
            <a:ext cx="8108973" cy="36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00" y="1727751"/>
            <a:ext cx="7377551" cy="241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6306484" y="2136627"/>
            <a:ext cx="1634925" cy="2002725"/>
          </a:xfrm>
          <a:custGeom>
            <a:rect b="b" l="l" r="r" t="t"/>
            <a:pathLst>
              <a:path extrusionOk="0" h="80109" w="65397">
                <a:moveTo>
                  <a:pt x="34109" y="5092"/>
                </a:moveTo>
                <a:cubicBezTo>
                  <a:pt x="27910" y="3543"/>
                  <a:pt x="21281" y="1719"/>
                  <a:pt x="15044" y="3106"/>
                </a:cubicBezTo>
                <a:cubicBezTo>
                  <a:pt x="10010" y="4226"/>
                  <a:pt x="9261" y="11765"/>
                  <a:pt x="7498" y="16611"/>
                </a:cubicBezTo>
                <a:cubicBezTo>
                  <a:pt x="4140" y="25845"/>
                  <a:pt x="-1043" y="35481"/>
                  <a:pt x="348" y="45208"/>
                </a:cubicBezTo>
                <a:cubicBezTo>
                  <a:pt x="1907" y="56111"/>
                  <a:pt x="6859" y="67208"/>
                  <a:pt x="14647" y="74996"/>
                </a:cubicBezTo>
                <a:cubicBezTo>
                  <a:pt x="17965" y="78314"/>
                  <a:pt x="23506" y="78305"/>
                  <a:pt x="28151" y="78968"/>
                </a:cubicBezTo>
                <a:cubicBezTo>
                  <a:pt x="29488" y="79159"/>
                  <a:pt x="30965" y="80457"/>
                  <a:pt x="32123" y="79762"/>
                </a:cubicBezTo>
                <a:cubicBezTo>
                  <a:pt x="35475" y="77751"/>
                  <a:pt x="38741" y="75438"/>
                  <a:pt x="42450" y="74202"/>
                </a:cubicBezTo>
                <a:cubicBezTo>
                  <a:pt x="45350" y="73236"/>
                  <a:pt x="49231" y="73770"/>
                  <a:pt x="51188" y="71422"/>
                </a:cubicBezTo>
                <a:cubicBezTo>
                  <a:pt x="56697" y="64811"/>
                  <a:pt x="63075" y="57699"/>
                  <a:pt x="64295" y="49180"/>
                </a:cubicBezTo>
                <a:cubicBezTo>
                  <a:pt x="66192" y="35927"/>
                  <a:pt x="65554" y="22053"/>
                  <a:pt x="62309" y="9064"/>
                </a:cubicBezTo>
                <a:cubicBezTo>
                  <a:pt x="61214" y="4680"/>
                  <a:pt x="55174" y="3011"/>
                  <a:pt x="50790" y="1915"/>
                </a:cubicBezTo>
                <a:cubicBezTo>
                  <a:pt x="40886" y="-560"/>
                  <a:pt x="29335" y="-1066"/>
                  <a:pt x="20207" y="3504"/>
                </a:cubicBezTo>
              </a:path>
            </a:pathLst>
          </a:custGeom>
          <a:noFill/>
          <a:ln cap="flat" cmpd="sng" w="28575">
            <a:solidFill>
              <a:srgbClr val="055BE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Basics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“Hello World”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type (</a:t>
            </a:r>
            <a:r>
              <a:rPr lang="en"/>
              <a:t>Number, String, Tuple , List, Dictionary)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Statement ( If , Else , Elif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Loop ( For, While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 ( Pycharm, Eclipse, Jupyter No</a:t>
            </a:r>
            <a:r>
              <a:rPr lang="en"/>
              <a:t>tebook)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libraries ( Numpy, Pandas, Scipy, Matplotlib, Seaborn and Sklearn)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r>
              <a:rPr lang="en"/>
              <a:t>&amp; Modelling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Passenger</a:t>
            </a:r>
            <a:r>
              <a:rPr lang="en"/>
              <a:t> </a:t>
            </a:r>
            <a:r>
              <a:rPr lang="en"/>
              <a:t>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Stationarity of TS (ADF test)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Series </a:t>
            </a:r>
            <a:r>
              <a:rPr lang="en"/>
              <a:t>Stationary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Eliminating trend and </a:t>
            </a:r>
            <a:r>
              <a:rPr lang="en"/>
              <a:t>seasonality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Forecasting (ARIMA)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&amp; References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</a:rPr>
              <a:t>https</a:t>
            </a:r>
            <a:r>
              <a:rPr lang="en" sz="2000" u="sng">
                <a:solidFill>
                  <a:schemeClr val="hlink"/>
                </a:solidFill>
              </a:rPr>
              <a:t>://www.tutorialspoint.com/python/index.htm</a:t>
            </a:r>
            <a:endParaRPr sz="2000" u="sng">
              <a:solidFill>
                <a:schemeClr val="hlink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https://www.kaggle.com/chirag19/time-series-analysis-with-python-beginner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https://www.kaggle.com/chirag19/air-passengers</a:t>
            </a:r>
            <a:endParaRPr sz="20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DigitalOcean article on Time Series Forecasting.</a:t>
            </a:r>
            <a:endParaRPr sz="20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DigitalOcean article on Time Series Forecasting.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Agenda</a:t>
            </a:r>
            <a:endParaRPr sz="27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Introduction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Basics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Python Basics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EDA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Modelling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in everyday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 Prophet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Time Series </a:t>
            </a:r>
            <a:r>
              <a:rPr lang="en"/>
              <a:t>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need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Dummy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ROI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 Idea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Theory vs Practice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5" y="1225100"/>
            <a:ext cx="4010900" cy="16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150" y="1225100"/>
            <a:ext cx="3698151" cy="16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000" y="3023050"/>
            <a:ext cx="3588326" cy="19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478875" y="824900"/>
            <a:ext cx="37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106900" y="3876375"/>
            <a:ext cx="37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C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916525" y="824900"/>
            <a:ext cx="37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B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5" y="1112875"/>
            <a:ext cx="7294426" cy="33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879075" y="4675900"/>
            <a:ext cx="7387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All the phenomenon whose behavior changes with time are called time series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Stationary</a:t>
            </a:r>
            <a:r>
              <a:rPr lang="en"/>
              <a:t> vs Non Stationary 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75" y="2100200"/>
            <a:ext cx="6733299" cy="16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Stationary ?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325" y="1844225"/>
            <a:ext cx="3141525" cy="2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75" y="1120600"/>
            <a:ext cx="58074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Basics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75" y="1235600"/>
            <a:ext cx="73723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